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4"/>
  </p:notesMasterIdLst>
  <p:sldIdLst>
    <p:sldId id="292" r:id="rId2"/>
    <p:sldId id="256" r:id="rId3"/>
    <p:sldId id="280" r:id="rId4"/>
    <p:sldId id="285" r:id="rId5"/>
    <p:sldId id="287" r:id="rId6"/>
    <p:sldId id="283" r:id="rId7"/>
    <p:sldId id="288" r:id="rId8"/>
    <p:sldId id="290" r:id="rId9"/>
    <p:sldId id="281" r:id="rId10"/>
    <p:sldId id="262" r:id="rId11"/>
    <p:sldId id="258" r:id="rId12"/>
    <p:sldId id="259" r:id="rId13"/>
    <p:sldId id="261" r:id="rId14"/>
    <p:sldId id="289" r:id="rId15"/>
    <p:sldId id="282" r:id="rId16"/>
    <p:sldId id="263" r:id="rId17"/>
    <p:sldId id="264" r:id="rId18"/>
    <p:sldId id="279" r:id="rId19"/>
    <p:sldId id="265" r:id="rId20"/>
    <p:sldId id="268" r:id="rId21"/>
    <p:sldId id="269" r:id="rId22"/>
    <p:sldId id="270" r:id="rId23"/>
    <p:sldId id="271" r:id="rId24"/>
    <p:sldId id="272" r:id="rId25"/>
    <p:sldId id="266" r:id="rId26"/>
    <p:sldId id="267" r:id="rId27"/>
    <p:sldId id="273" r:id="rId28"/>
    <p:sldId id="274" r:id="rId29"/>
    <p:sldId id="275" r:id="rId30"/>
    <p:sldId id="276" r:id="rId31"/>
    <p:sldId id="277" r:id="rId32"/>
    <p:sldId id="27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CE45"/>
    <a:srgbClr val="32AADE"/>
    <a:srgbClr val="279FD2"/>
    <a:srgbClr val="41E9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68493" autoAdjust="0"/>
  </p:normalViewPr>
  <p:slideViewPr>
    <p:cSldViewPr snapToGrid="0">
      <p:cViewPr varScale="1">
        <p:scale>
          <a:sx n="49" d="100"/>
          <a:sy n="49" d="100"/>
        </p:scale>
        <p:origin x="12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F2846-81B4-4451-9217-8D05382549DF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A7552-7C11-4CEC-8983-92386A1069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6233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search?q=kvv+bescheinigung+kit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Falls man mal kurz vorm aufgeben ist, öffnen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A7552-7C11-4CEC-8983-92386A10694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6207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de-DE" dirty="0">
                <a:hlinkClick r:id="rId3"/>
              </a:rPr>
              <a:t>https://www.google.de/search?q=kvv+bescheinigung+kit</a:t>
            </a:r>
            <a:endParaRPr lang="de-DE" dirty="0"/>
          </a:p>
          <a:p>
            <a:pPr marL="228600" indent="-228600">
              <a:buAutoNum type="arabicPeriod"/>
            </a:pPr>
            <a:r>
              <a:rPr lang="de-DE" dirty="0"/>
              <a:t>Campussystem ansprechen</a:t>
            </a:r>
          </a:p>
          <a:p>
            <a:pPr marL="228600" indent="-228600">
              <a:buAutoNum type="arabicPeriod"/>
            </a:pPr>
            <a:r>
              <a:rPr lang="de-DE" dirty="0"/>
              <a:t>Bahnfahren ab 18 Uhr und am Wochenende im KVV Netz kostenlos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A7552-7C11-4CEC-8983-92386A10694E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2890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Wir zahlen alles aus eigener Tasche; wir wollen kein Gewinn machen, aber auch nicht wirklich zu viel Geld verlieren</a:t>
            </a:r>
          </a:p>
          <a:p>
            <a:r>
              <a:rPr lang="de-DE" dirty="0"/>
              <a:t>Wir zwingen euch nicht Geld zu spenden, aber fänden es cool, wenn ihr darauf achtet auch mal ein bisschen Geld dazulassen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A7552-7C11-4CEC-8983-92386A10694E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7089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Hilfe-Hotlines</a:t>
            </a:r>
          </a:p>
          <a:p>
            <a:r>
              <a:rPr lang="de-DE" dirty="0"/>
              <a:t>Begriffserklärungen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A7552-7C11-4CEC-8983-92386A10694E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17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Falls man mal kurz vorm aufgeben ist, öffnen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A7552-7C11-4CEC-8983-92386A10694E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1806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Angaben ohne Gewähr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A7552-7C11-4CEC-8983-92386A10694E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034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A7552-7C11-4CEC-8983-92386A10694E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4183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Master ist sehr unterschiedlich</a:t>
            </a:r>
          </a:p>
          <a:p>
            <a:r>
              <a:rPr lang="de-DE" dirty="0"/>
              <a:t>Lehramt hat auch </a:t>
            </a:r>
            <a:r>
              <a:rPr lang="de-DE" dirty="0" err="1"/>
              <a:t>überschneidungen</a:t>
            </a:r>
            <a:r>
              <a:rPr lang="de-DE" dirty="0"/>
              <a:t> (FBI)</a:t>
            </a:r>
          </a:p>
          <a:p>
            <a:r>
              <a:rPr lang="de-DE" dirty="0"/>
              <a:t>Technomathe ist im Grunde Mathe mit BWL als Nebenfach am Anfang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A7552-7C11-4CEC-8983-92386A10694E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2993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A7552-7C11-4CEC-8983-92386A10694E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183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Zu den Punkten:</a:t>
            </a:r>
            <a:br>
              <a:rPr lang="de-DE" dirty="0"/>
            </a:br>
            <a:endParaRPr lang="de-DE" dirty="0"/>
          </a:p>
          <a:p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Orte werden euch während der Campusführung nochmal gezeigt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Treffpunkt allgemein (im Zweifel anrufen, aber meistens AKK)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Emaille entweder 11 dort oder 10:30 am </a:t>
            </a:r>
            <a:r>
              <a:rPr lang="de-DE" dirty="0" err="1"/>
              <a:t>Akk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FBI: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Info/Mathe normal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Master Info/Mathe normal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Lehramt: Kennenlernen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/>
              <a:t>Selbst was essen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/>
              <a:t>Stadtführung/ Spiele im Z10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Z10: Zähringerstr. 10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/>
              <a:t>O-</a:t>
            </a:r>
            <a:r>
              <a:rPr lang="de-DE" dirty="0" err="1"/>
              <a:t>Phest</a:t>
            </a:r>
            <a:r>
              <a:rPr lang="de-DE" dirty="0"/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Riesen Party von der Fachschaft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/>
              <a:t>O-Phasen-Rallye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Meistens kürzer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Parallel ist die FBI der Lehrämtler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Eventuell Rucksäcke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Eventuell Karten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Danach </a:t>
            </a:r>
            <a:r>
              <a:rPr lang="de-DE" dirty="0" err="1"/>
              <a:t>selbstbeschäftigung</a:t>
            </a:r>
            <a:endParaRPr lang="de-DE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/>
              <a:t>Kneipentour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Keine Alkoholpflicht und trotzdem lustig!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/>
              <a:t>SCC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Steinbuch </a:t>
            </a:r>
            <a:r>
              <a:rPr lang="de-DE" dirty="0" err="1"/>
              <a:t>Centre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Computing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Riesen Server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/>
              <a:t>Die legendäre Lila-Pause-Cocktailfete!!!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Zwei Tarife: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de-DE" dirty="0"/>
              <a:t>15€ mit Alkohol / 10 € ohne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de-DE" dirty="0"/>
              <a:t>Umfrage danach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de-DE" dirty="0"/>
              <a:t>Dresscode: Fancy oder Pyjama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de-DE" dirty="0"/>
              <a:t>Gemeinsames hinfahren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/>
              <a:t>Abschlussveranstaltung der Fachschaft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Existiert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 err="1"/>
              <a:t>Mädelsbrunch</a:t>
            </a:r>
            <a:endParaRPr lang="de-DE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Zu Michele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/>
              <a:t>Überlebenden Party im Z10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de-DE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A7552-7C11-4CEC-8983-92386A10694E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9981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A7552-7C11-4CEC-8983-92386A10694E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2254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Oder während der O-Phase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A7552-7C11-4CEC-8983-92386A10694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3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Gleich kommt ein Link zur Umfrage</a:t>
            </a:r>
          </a:p>
          <a:p>
            <a:r>
              <a:rPr lang="de-DE" dirty="0"/>
              <a:t>Geht sehr lange</a:t>
            </a:r>
          </a:p>
          <a:p>
            <a:r>
              <a:rPr lang="de-DE" dirty="0"/>
              <a:t>Alkoholfreie Cocktails</a:t>
            </a:r>
          </a:p>
          <a:p>
            <a:r>
              <a:rPr lang="de-DE" dirty="0"/>
              <a:t>Legendär!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A7552-7C11-4CEC-8983-92386A10694E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94704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A7552-7C11-4CEC-8983-92386A10694E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76802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A7552-7C11-4CEC-8983-92386A10694E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7630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TODO Umfrage Link</a:t>
            </a:r>
          </a:p>
          <a:p>
            <a:endParaRPr lang="de-DE" dirty="0"/>
          </a:p>
          <a:p>
            <a:r>
              <a:rPr lang="de-DE" dirty="0"/>
              <a:t>Screenshot</a:t>
            </a:r>
          </a:p>
          <a:p>
            <a:endParaRPr lang="de-DE" dirty="0"/>
          </a:p>
          <a:p>
            <a:r>
              <a:rPr lang="de-DE" dirty="0" err="1"/>
              <a:t>Tshirt</a:t>
            </a:r>
            <a:r>
              <a:rPr lang="de-DE" dirty="0"/>
              <a:t> </a:t>
            </a:r>
            <a:r>
              <a:rPr lang="de-DE" dirty="0" err="1"/>
              <a:t>fachschaft</a:t>
            </a:r>
            <a:endParaRPr lang="de-DE" dirty="0"/>
          </a:p>
          <a:p>
            <a:r>
              <a:rPr lang="de-DE" dirty="0" err="1"/>
              <a:t>Tshirt</a:t>
            </a:r>
            <a:r>
              <a:rPr lang="de-DE" dirty="0"/>
              <a:t> wir</a:t>
            </a:r>
          </a:p>
          <a:p>
            <a:r>
              <a:rPr lang="de-DE" dirty="0"/>
              <a:t>Cocktailparty</a:t>
            </a:r>
          </a:p>
          <a:p>
            <a:r>
              <a:rPr lang="de-DE" dirty="0"/>
              <a:t>Mailadresse!</a:t>
            </a:r>
          </a:p>
          <a:p>
            <a:r>
              <a:rPr lang="de-DE" dirty="0"/>
              <a:t>(Übernachtungsmöglichkeiten?)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A7552-7C11-4CEC-8983-92386A10694E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986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Karlsruhe und Umgebung?</a:t>
            </a:r>
          </a:p>
          <a:p>
            <a:r>
              <a:rPr lang="de-DE" dirty="0"/>
              <a:t>Leute aus Mannheim?</a:t>
            </a:r>
          </a:p>
          <a:p>
            <a:r>
              <a:rPr lang="de-DE" dirty="0"/>
              <a:t>100-200 km?</a:t>
            </a:r>
          </a:p>
          <a:p>
            <a:r>
              <a:rPr lang="de-DE" dirty="0"/>
              <a:t>&gt;200 km?</a:t>
            </a:r>
          </a:p>
          <a:p>
            <a:r>
              <a:rPr lang="de-DE" dirty="0"/>
              <a:t>Nicht aus Deutschland?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A7552-7C11-4CEC-8983-92386A10694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5498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Vor allem Lehrämtler</a:t>
            </a:r>
          </a:p>
          <a:p>
            <a:r>
              <a:rPr lang="de-DE" dirty="0"/>
              <a:t>Master?</a:t>
            </a:r>
          </a:p>
          <a:p>
            <a:r>
              <a:rPr lang="de-DE" dirty="0"/>
              <a:t>Technomathe?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A7552-7C11-4CEC-8983-92386A10694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7134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A7552-7C11-4CEC-8983-92386A10694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18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Gilt auch für Leute, die sehr weit weg wohnen!</a:t>
            </a:r>
          </a:p>
          <a:p>
            <a:r>
              <a:rPr lang="de-DE" dirty="0"/>
              <a:t>Geschlechtsspezifische Unterkünfte ansprechen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A7552-7C11-4CEC-8983-92386A10694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8721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Name, Alter, Studiengang, Hobby,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A7552-7C11-4CEC-8983-92386A10694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3127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VisitenKuh</a:t>
            </a:r>
            <a:r>
              <a:rPr lang="de-DE" dirty="0"/>
              <a:t> hat Telefonnummer von ein paar Tutor*innen und der Kuh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A7552-7C11-4CEC-8983-92386A10694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20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 großes T, kleines l</a:t>
            </a:r>
          </a:p>
          <a:p>
            <a:r>
              <a:rPr lang="de-DE" dirty="0"/>
              <a:t>Es gibt auch Mail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A7552-7C11-4CEC-8983-92386A10694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5267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6F4109F-4FAE-40D6-A2B3-846B30D182B1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CEFA3DE-C8BC-4F36-BF41-57C6D7619B21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3631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109F-4FAE-40D6-A2B3-846B30D182B1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A3DE-C8BC-4F36-BF41-57C6D7619B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30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109F-4FAE-40D6-A2B3-846B30D182B1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A3DE-C8BC-4F36-BF41-57C6D7619B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7178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109F-4FAE-40D6-A2B3-846B30D182B1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A3DE-C8BC-4F36-BF41-57C6D7619B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333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6F4109F-4FAE-40D6-A2B3-846B30D182B1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CEFA3DE-C8BC-4F36-BF41-57C6D7619B21}" type="slidenum">
              <a:rPr lang="de-DE" smtClean="0"/>
              <a:t>‹Nr.›</a:t>
            </a:fld>
            <a:endParaRPr lang="de-DE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36891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109F-4FAE-40D6-A2B3-846B30D182B1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A3DE-C8BC-4F36-BF41-57C6D7619B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39661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109F-4FAE-40D6-A2B3-846B30D182B1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A3DE-C8BC-4F36-BF41-57C6D7619B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8740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109F-4FAE-40D6-A2B3-846B30D182B1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A3DE-C8BC-4F36-BF41-57C6D7619B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3825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109F-4FAE-40D6-A2B3-846B30D182B1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A3DE-C8BC-4F36-BF41-57C6D7619B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744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6F4109F-4FAE-40D6-A2B3-846B30D182B1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CEFA3DE-C8BC-4F36-BF41-57C6D7619B21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665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6F4109F-4FAE-40D6-A2B3-846B30D182B1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CEFA3DE-C8BC-4F36-BF41-57C6D7619B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44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F4109F-4FAE-40D6-A2B3-846B30D182B1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CEFA3DE-C8BC-4F36-BF41-57C6D7619B21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002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hlt.d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93B3D315-2706-4149-873C-331EDFAFE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6CCDC5-20C9-444C-BF44-396B6048A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315" y="2063931"/>
            <a:ext cx="5235575" cy="1910193"/>
          </a:xfrm>
        </p:spPr>
        <p:txBody>
          <a:bodyPr>
            <a:norm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Den Umschlag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b="1" dirty="0">
                <a:solidFill>
                  <a:schemeClr val="bg1"/>
                </a:solidFill>
              </a:rPr>
              <a:t>Nicht öffnen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8D04E398-086D-467C-B390-9F9079FA7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20E344BB-E23E-4198-B2C7-8E752C6A9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90140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Grafik 4" descr="Umschlag">
            <a:extLst>
              <a:ext uri="{FF2B5EF4-FFF2-40B4-BE49-F238E27FC236}">
                <a16:creationId xmlns:a16="http://schemas.microsoft.com/office/drawing/2014/main" id="{B7C79FA2-D76B-44DA-9C91-66E5525D1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9261" y="1619392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7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D87056-93A5-45E7-867C-D10F13686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842131" cy="1640896"/>
          </a:xfrm>
        </p:spPr>
        <p:txBody>
          <a:bodyPr>
            <a:normAutofit/>
          </a:bodyPr>
          <a:lstStyle/>
          <a:p>
            <a:r>
              <a:rPr lang="de-DE" sz="3700" dirty="0"/>
              <a:t>Wer hat noch keine </a:t>
            </a:r>
            <a:r>
              <a:rPr lang="de-DE" sz="3700" dirty="0" err="1"/>
              <a:t>Unterkuhnft</a:t>
            </a:r>
            <a:r>
              <a:rPr lang="de-DE" sz="3700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68A2A3-E467-40E7-A673-7FA366E89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7526562" cy="4167050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AStA- Notunterkünfte (kuhlt.de)</a:t>
            </a:r>
          </a:p>
          <a:p>
            <a:r>
              <a:rPr lang="de-DE" sz="2400" dirty="0">
                <a:solidFill>
                  <a:schemeClr val="tx1"/>
                </a:solidFill>
              </a:rPr>
              <a:t>Kommilitonen fragen</a:t>
            </a:r>
          </a:p>
          <a:p>
            <a:r>
              <a:rPr lang="de-DE" sz="2400" dirty="0">
                <a:solidFill>
                  <a:schemeClr val="tx1"/>
                </a:solidFill>
              </a:rPr>
              <a:t>Tutor*innen fragen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sz="2800" dirty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r>
              <a:rPr lang="de-DE" sz="3600" dirty="0">
                <a:solidFill>
                  <a:schemeClr val="tx1"/>
                </a:solidFill>
              </a:rPr>
              <a:t>		Wir finden auf jeden Fall was!</a:t>
            </a:r>
          </a:p>
        </p:txBody>
      </p:sp>
      <p:pic>
        <p:nvPicPr>
          <p:cNvPr id="5" name="Grafik 4" descr="Bett">
            <a:extLst>
              <a:ext uri="{FF2B5EF4-FFF2-40B4-BE49-F238E27FC236}">
                <a16:creationId xmlns:a16="http://schemas.microsoft.com/office/drawing/2014/main" id="{9BB75592-3287-4B10-BA4A-26B6C453C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8193" y="853757"/>
            <a:ext cx="5176744" cy="517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30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32BD55-109E-4386-ABAE-7969B7519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passiert diese Woche?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830C4A-454B-4484-9151-32696449D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Wir führen euch ins Studium ein</a:t>
            </a:r>
          </a:p>
          <a:p>
            <a:r>
              <a:rPr lang="de-DE" sz="3200" dirty="0"/>
              <a:t>Wir zeigen euch die Uni und Karlsruhe</a:t>
            </a:r>
          </a:p>
          <a:p>
            <a:r>
              <a:rPr lang="de-DE" sz="3200" dirty="0"/>
              <a:t>Ihr lernt neue Freunde kennen</a:t>
            </a:r>
          </a:p>
          <a:p>
            <a:r>
              <a:rPr lang="de-DE" sz="3200" dirty="0"/>
              <a:t>Wir betreuen euch während der O-Phase</a:t>
            </a:r>
          </a:p>
        </p:txBody>
      </p:sp>
    </p:spTree>
    <p:extLst>
      <p:ext uri="{BB962C8B-B14F-4D97-AF65-F5344CB8AC3E}">
        <p14:creationId xmlns:p14="http://schemas.microsoft.com/office/powerpoint/2010/main" val="3060227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4FFECA-0832-4FE3-B587-054A0F2D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6CAD1C-4CB1-489B-8936-CFEE9F59D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57" y="864911"/>
            <a:ext cx="9031484" cy="34672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spc="800" dirty="0" err="1"/>
              <a:t>Wer</a:t>
            </a:r>
            <a:r>
              <a:rPr lang="en-US" sz="8000" spc="800" dirty="0"/>
              <a:t> </a:t>
            </a:r>
            <a:r>
              <a:rPr lang="en-US" sz="8000" spc="800" dirty="0" err="1"/>
              <a:t>sind</a:t>
            </a:r>
            <a:r>
              <a:rPr lang="en-US" sz="8000" spc="800" dirty="0"/>
              <a:t> </a:t>
            </a:r>
            <a:r>
              <a:rPr lang="en-US" sz="8000" spc="800" dirty="0" err="1"/>
              <a:t>wir</a:t>
            </a:r>
            <a:r>
              <a:rPr lang="en-US" sz="8000" spc="800" dirty="0"/>
              <a:t>?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5858E6-5C0F-4AAE-A1AC-29BA07FF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7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72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3EAAF-037F-4D86-B97C-8825C609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de-DE"/>
              <a:t>Wo sind wir?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E9E27E-AD4C-4F6D-B496-B88B3259D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3593591"/>
          </a:xfrm>
        </p:spPr>
        <p:txBody>
          <a:bodyPr>
            <a:normAutofit/>
          </a:bodyPr>
          <a:lstStyle/>
          <a:p>
            <a:r>
              <a:rPr lang="de-DE" sz="3200" dirty="0">
                <a:hlinkClick r:id="rId3"/>
              </a:rPr>
              <a:t>www.kuhlt.de</a:t>
            </a:r>
            <a:r>
              <a:rPr lang="de-DE" sz="3200" dirty="0"/>
              <a:t> (Wochenplan, wichtige Links, Infos, etc.)</a:t>
            </a:r>
          </a:p>
          <a:p>
            <a:r>
              <a:rPr lang="de-DE" sz="3200" dirty="0" err="1"/>
              <a:t>VisitenKuh</a:t>
            </a:r>
            <a:r>
              <a:rPr lang="de-DE" sz="3200" dirty="0"/>
              <a:t> (Telefon)</a:t>
            </a:r>
          </a:p>
          <a:p>
            <a:pPr marL="0" indent="0">
              <a:buNone/>
            </a:pPr>
            <a:endParaRPr lang="de-DE" sz="3200" dirty="0"/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E06D26C5-1D96-4E36-A29E-2E0F182759D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506525" y="2881515"/>
            <a:ext cx="5252915" cy="3594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2144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EC432-9AEC-409D-84EB-E70152918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Gruppenchat</a:t>
            </a:r>
          </a:p>
        </p:txBody>
      </p:sp>
      <p:pic>
        <p:nvPicPr>
          <p:cNvPr id="8" name="Grafik 7" descr="Ein Bild, das Hocker enthält.&#10;&#10;Automatisch generierte Beschreibung">
            <a:extLst>
              <a:ext uri="{FF2B5EF4-FFF2-40B4-BE49-F238E27FC236}">
                <a16:creationId xmlns:a16="http://schemas.microsoft.com/office/drawing/2014/main" id="{888E21F3-A8A8-4338-8569-ED2382272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254" y="5873061"/>
            <a:ext cx="932906" cy="932906"/>
          </a:xfrm>
          <a:prstGeom prst="rect">
            <a:avLst/>
          </a:prstGeom>
        </p:spPr>
      </p:pic>
      <p:pic>
        <p:nvPicPr>
          <p:cNvPr id="10" name="Grafik 9" descr="Ein Bild, das draußen, Schild, Essen enthält.&#10;&#10;Automatisch generierte Beschreibung">
            <a:extLst>
              <a:ext uri="{FF2B5EF4-FFF2-40B4-BE49-F238E27FC236}">
                <a16:creationId xmlns:a16="http://schemas.microsoft.com/office/drawing/2014/main" id="{3828E84F-7C7C-4ADC-A175-D07EBDE65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77" y="5870662"/>
            <a:ext cx="932906" cy="932906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618A14FE-DBD4-4C6B-B400-F2371C645E1B}"/>
              </a:ext>
            </a:extLst>
          </p:cNvPr>
          <p:cNvSpPr/>
          <p:nvPr/>
        </p:nvSpPr>
        <p:spPr>
          <a:xfrm>
            <a:off x="1279190" y="6013950"/>
            <a:ext cx="36330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cutt.ly/</a:t>
            </a:r>
            <a:r>
              <a:rPr lang="de-DE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2AADE"/>
                </a:solidFill>
              </a:rPr>
              <a:t>2eu9WH8</a:t>
            </a:r>
            <a:endParaRPr lang="de-DE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32AADE"/>
              </a:solidFill>
              <a:effectLst/>
              <a:latin typeface="Bahnschrift" panose="020B0502040204020203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F5B99B3-DAF7-4482-A014-7E4DC5F2BAEE}"/>
              </a:ext>
            </a:extLst>
          </p:cNvPr>
          <p:cNvSpPr/>
          <p:nvPr/>
        </p:nvSpPr>
        <p:spPr>
          <a:xfrm>
            <a:off x="6828136" y="6013950"/>
            <a:ext cx="37660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cutt.ly/</a:t>
            </a:r>
            <a:r>
              <a:rPr lang="de-DE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24CE45"/>
                </a:solidFill>
              </a:rPr>
              <a:t>Oeu9QwA</a:t>
            </a:r>
            <a:endParaRPr lang="de-DE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24CE45"/>
              </a:solidFill>
              <a:effectLst/>
              <a:latin typeface="Bahnschrift" panose="020B0502040204020203" pitchFamily="34" charset="0"/>
            </a:endParaRPr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3B7C349-34CB-4224-B120-6B5D3AA539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768" y="1692726"/>
            <a:ext cx="4177936" cy="4177936"/>
          </a:xfrm>
          <a:prstGeom prst="rect">
            <a:avLst/>
          </a:prstGeom>
        </p:spPr>
      </p:pic>
      <p:pic>
        <p:nvPicPr>
          <p:cNvPr id="9" name="Grafik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2EFD461-8102-4D2C-ADF2-17AC6877B2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23" y="1692726"/>
            <a:ext cx="4177936" cy="417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16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FA1942-EF17-4483-BD52-62AF8CCB0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KVV-Bescheinigung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E644D49-B3B5-427A-A950-3191E231A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78" y="2161900"/>
            <a:ext cx="10454640" cy="344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74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63312B-1FE8-4CC7-9663-171979475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Regeln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384762-6CA8-4D3E-8203-3762EF141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Ihr seid </a:t>
            </a:r>
            <a:r>
              <a:rPr lang="de-DE" sz="2400" b="1" dirty="0"/>
              <a:t>keine Kinder </a:t>
            </a:r>
            <a:r>
              <a:rPr lang="de-DE" sz="2400" dirty="0"/>
              <a:t>mehr</a:t>
            </a:r>
          </a:p>
          <a:p>
            <a:r>
              <a:rPr lang="de-DE" sz="2400" dirty="0"/>
              <a:t>Die </a:t>
            </a:r>
            <a:r>
              <a:rPr lang="de-DE" sz="2400" b="1" dirty="0"/>
              <a:t>Phrasenkuh</a:t>
            </a:r>
          </a:p>
          <a:p>
            <a:pPr lvl="1"/>
            <a:r>
              <a:rPr lang="de-DE" sz="2200" dirty="0"/>
              <a:t>Computer/Computerspiele/… (Nerd-Themen)</a:t>
            </a:r>
          </a:p>
          <a:p>
            <a:pPr lvl="1"/>
            <a:r>
              <a:rPr lang="de-DE" sz="2200" dirty="0"/>
              <a:t>Studieninhalte</a:t>
            </a:r>
          </a:p>
          <a:p>
            <a:pPr lvl="1"/>
            <a:r>
              <a:rPr lang="de-DE" sz="2200" dirty="0"/>
              <a:t>Dinge, die andere ausgrenzen</a:t>
            </a:r>
          </a:p>
          <a:p>
            <a:r>
              <a:rPr lang="de-DE" sz="2400" dirty="0"/>
              <a:t>„</a:t>
            </a:r>
            <a:r>
              <a:rPr lang="de-DE" sz="2400" b="1" dirty="0"/>
              <a:t>Spenden</a:t>
            </a:r>
            <a:r>
              <a:rPr lang="de-DE" sz="2400" dirty="0"/>
              <a:t>“ sind mehr als erwünscht</a:t>
            </a:r>
          </a:p>
          <a:p>
            <a:r>
              <a:rPr lang="de-DE" sz="2400" b="1" dirty="0"/>
              <a:t>Alkoholkonsum ist keine Pflicht!</a:t>
            </a:r>
          </a:p>
        </p:txBody>
      </p:sp>
    </p:spTree>
    <p:extLst>
      <p:ext uri="{BB962C8B-B14F-4D97-AF65-F5344CB8AC3E}">
        <p14:creationId xmlns:p14="http://schemas.microsoft.com/office/powerpoint/2010/main" val="3396594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3A7AEF-B86C-4F0B-9708-72E5BABD8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Ersti-</a:t>
            </a:r>
            <a:r>
              <a:rPr lang="de-DE" dirty="0" err="1"/>
              <a:t>survival</a:t>
            </a:r>
            <a:r>
              <a:rPr lang="de-DE" dirty="0"/>
              <a:t>-KIT fürs Kit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8DAEC5-CA13-4715-B747-5A2E7AC3F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 err="1"/>
              <a:t>Fachschaftsinfo</a:t>
            </a:r>
            <a:r>
              <a:rPr lang="de-DE" sz="3200" dirty="0"/>
              <a:t> (vorne abholen)</a:t>
            </a:r>
          </a:p>
          <a:p>
            <a:r>
              <a:rPr lang="de-DE" sz="3200" dirty="0"/>
              <a:t>DER BRIEF </a:t>
            </a:r>
            <a:r>
              <a:rPr lang="de-DE" sz="3200" b="1" dirty="0"/>
              <a:t>(Nicht öffnen!)</a:t>
            </a:r>
          </a:p>
          <a:p>
            <a:r>
              <a:rPr lang="de-DE" sz="3200" dirty="0"/>
              <a:t>Lila-Pause-Wochenplan</a:t>
            </a:r>
          </a:p>
          <a:p>
            <a:r>
              <a:rPr lang="de-DE" sz="3200" dirty="0"/>
              <a:t>Stundenplan</a:t>
            </a:r>
          </a:p>
          <a:p>
            <a:r>
              <a:rPr lang="de-DE" sz="3200" dirty="0"/>
              <a:t>Campusplan (vorne abholen)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488742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EBA7BE-2114-44AB-B729-B97545002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Fachschaftsinfo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22C8A7-A1E5-42DE-A957-04993AD0D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Sehr viel nützliches Zeug drin</a:t>
            </a:r>
          </a:p>
          <a:p>
            <a:r>
              <a:rPr lang="de-DE" sz="3200" dirty="0"/>
              <a:t>Auch sehr viel unnützes Zeug drin</a:t>
            </a:r>
          </a:p>
          <a:p>
            <a:r>
              <a:rPr lang="de-DE" sz="3200" dirty="0"/>
              <a:t>Kann man sich mal durchlesen</a:t>
            </a:r>
          </a:p>
        </p:txBody>
      </p:sp>
    </p:spTree>
    <p:extLst>
      <p:ext uri="{BB962C8B-B14F-4D97-AF65-F5344CB8AC3E}">
        <p14:creationId xmlns:p14="http://schemas.microsoft.com/office/powerpoint/2010/main" val="1180620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93B3D315-2706-4149-873C-331EDFAFE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6CCDC5-20C9-444C-BF44-396B6048A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949642"/>
            <a:ext cx="4882422" cy="1492132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Der Brief </a:t>
            </a:r>
            <a:r>
              <a:rPr lang="de-DE" b="1" dirty="0">
                <a:solidFill>
                  <a:schemeClr val="bg1"/>
                </a:solidFill>
              </a:rPr>
              <a:t>(Nicht öffnen)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8D04E398-086D-467C-B390-9F9079FA7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2BC541-A385-4204-AA1F-9A2E0B9B6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667000"/>
            <a:ext cx="4964065" cy="32125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1700" b="1" dirty="0">
                <a:solidFill>
                  <a:schemeClr val="bg1"/>
                </a:solidFill>
              </a:rPr>
              <a:t>Nicht öffnen!</a:t>
            </a:r>
          </a:p>
          <a:p>
            <a:pPr>
              <a:lnSpc>
                <a:spcPct val="100000"/>
              </a:lnSpc>
            </a:pPr>
            <a:r>
              <a:rPr lang="de-DE" sz="1700" b="1" dirty="0">
                <a:solidFill>
                  <a:schemeClr val="bg1"/>
                </a:solidFill>
              </a:rPr>
              <a:t>Do not open!</a:t>
            </a:r>
          </a:p>
          <a:p>
            <a:pPr>
              <a:lnSpc>
                <a:spcPct val="100000"/>
              </a:lnSpc>
            </a:pPr>
            <a:r>
              <a:rPr lang="de-DE" sz="1700" b="1" dirty="0">
                <a:solidFill>
                  <a:schemeClr val="bg1"/>
                </a:solidFill>
              </a:rPr>
              <a:t>Ne </a:t>
            </a:r>
            <a:r>
              <a:rPr lang="de-DE" sz="1700" b="1" dirty="0" err="1">
                <a:solidFill>
                  <a:schemeClr val="bg1"/>
                </a:solidFill>
              </a:rPr>
              <a:t>pas</a:t>
            </a:r>
            <a:r>
              <a:rPr lang="de-DE" sz="1700" b="1" dirty="0">
                <a:solidFill>
                  <a:schemeClr val="bg1"/>
                </a:solidFill>
              </a:rPr>
              <a:t> </a:t>
            </a:r>
            <a:r>
              <a:rPr lang="de-DE" sz="1700" b="1" dirty="0" err="1">
                <a:solidFill>
                  <a:schemeClr val="bg1"/>
                </a:solidFill>
              </a:rPr>
              <a:t>ouvrir</a:t>
            </a:r>
            <a:r>
              <a:rPr lang="de-DE" sz="1700" b="1" dirty="0">
                <a:solidFill>
                  <a:schemeClr val="bg1"/>
                </a:solidFill>
              </a:rPr>
              <a:t>!</a:t>
            </a:r>
          </a:p>
          <a:p>
            <a:pPr>
              <a:lnSpc>
                <a:spcPct val="100000"/>
              </a:lnSpc>
            </a:pPr>
            <a:r>
              <a:rPr lang="de-DE" sz="1700" b="1" dirty="0" err="1">
                <a:solidFill>
                  <a:schemeClr val="bg1"/>
                </a:solidFill>
              </a:rPr>
              <a:t>Ikke</a:t>
            </a:r>
            <a:r>
              <a:rPr lang="de-DE" sz="1700" b="1" dirty="0">
                <a:solidFill>
                  <a:schemeClr val="bg1"/>
                </a:solidFill>
              </a:rPr>
              <a:t> </a:t>
            </a:r>
            <a:r>
              <a:rPr lang="de-DE" sz="1700" b="1" dirty="0" err="1">
                <a:solidFill>
                  <a:schemeClr val="bg1"/>
                </a:solidFill>
              </a:rPr>
              <a:t>åpne</a:t>
            </a:r>
            <a:r>
              <a:rPr lang="de-DE" sz="1700" b="1" dirty="0">
                <a:solidFill>
                  <a:schemeClr val="bg1"/>
                </a:solidFill>
              </a:rPr>
              <a:t>!</a:t>
            </a:r>
          </a:p>
          <a:p>
            <a:pPr>
              <a:lnSpc>
                <a:spcPct val="100000"/>
              </a:lnSpc>
            </a:pPr>
            <a:r>
              <a:rPr lang="de-DE" sz="1700" b="1" dirty="0" err="1">
                <a:solidFill>
                  <a:schemeClr val="bg1"/>
                </a:solidFill>
              </a:rPr>
              <a:t>Açmayın</a:t>
            </a:r>
            <a:r>
              <a:rPr lang="de-DE" sz="1700" b="1" dirty="0">
                <a:solidFill>
                  <a:schemeClr val="bg1"/>
                </a:solidFill>
              </a:rPr>
              <a:t>!</a:t>
            </a:r>
          </a:p>
          <a:p>
            <a:pPr>
              <a:lnSpc>
                <a:spcPct val="100000"/>
              </a:lnSpc>
            </a:pPr>
            <a:r>
              <a:rPr lang="de-DE" sz="1700" b="1" dirty="0" err="1">
                <a:solidFill>
                  <a:schemeClr val="bg1"/>
                </a:solidFill>
              </a:rPr>
              <a:t>Ungavuli</a:t>
            </a:r>
            <a:r>
              <a:rPr lang="de-DE" sz="1700" b="1" dirty="0">
                <a:solidFill>
                  <a:schemeClr val="bg1"/>
                </a:solidFill>
              </a:rPr>
              <a:t>!</a:t>
            </a:r>
          </a:p>
          <a:p>
            <a:pPr>
              <a:lnSpc>
                <a:spcPct val="100000"/>
              </a:lnSpc>
            </a:pPr>
            <a:r>
              <a:rPr lang="lo-LA" sz="1700" b="1" dirty="0">
                <a:solidFill>
                  <a:schemeClr val="bg1"/>
                </a:solidFill>
              </a:rPr>
              <a:t>ຢ່າເປີດ</a:t>
            </a:r>
            <a:r>
              <a:rPr lang="de-DE" sz="1700" b="1" dirty="0">
                <a:solidFill>
                  <a:schemeClr val="bg1"/>
                </a:solidFill>
              </a:rPr>
              <a:t>!</a:t>
            </a:r>
          </a:p>
          <a:p>
            <a:pPr>
              <a:lnSpc>
                <a:spcPct val="100000"/>
              </a:lnSpc>
            </a:pPr>
            <a:r>
              <a:rPr lang="de-DE" sz="1700" b="1" dirty="0">
                <a:solidFill>
                  <a:schemeClr val="bg1"/>
                </a:solidFill>
              </a:rPr>
              <a:t>Aua le </a:t>
            </a:r>
            <a:r>
              <a:rPr lang="de-DE" sz="1700" b="1" dirty="0" err="1">
                <a:solidFill>
                  <a:schemeClr val="bg1"/>
                </a:solidFill>
              </a:rPr>
              <a:t>tatalaina</a:t>
            </a:r>
            <a:r>
              <a:rPr lang="de-DE" sz="1700" b="1" dirty="0">
                <a:solidFill>
                  <a:schemeClr val="bg1"/>
                </a:solidFill>
              </a:rPr>
              <a:t>!</a:t>
            </a:r>
          </a:p>
          <a:p>
            <a:pPr>
              <a:lnSpc>
                <a:spcPct val="100000"/>
              </a:lnSpc>
            </a:pPr>
            <a:r>
              <a:rPr lang="de-DE" sz="1700" b="1" dirty="0" err="1">
                <a:solidFill>
                  <a:schemeClr val="bg1"/>
                </a:solidFill>
              </a:rPr>
              <a:t>Ochmang</a:t>
            </a:r>
            <a:r>
              <a:rPr lang="de-DE" sz="17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20E344BB-E23E-4198-B2C7-8E752C6A9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90140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Grafik 4" descr="Umschlag">
            <a:extLst>
              <a:ext uri="{FF2B5EF4-FFF2-40B4-BE49-F238E27FC236}">
                <a16:creationId xmlns:a16="http://schemas.microsoft.com/office/drawing/2014/main" id="{B7C79FA2-D76B-44DA-9C91-66E5525D1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9261" y="1619392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76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B3C55B-3C4C-405F-8B58-E2E5D6689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rgbClr val="7030A0"/>
                </a:solidFill>
                <a:latin typeface="Baby Kruffy" panose="00000400000000000000" pitchFamily="2" charset="0"/>
              </a:rPr>
              <a:t>Lila </a:t>
            </a:r>
            <a:br>
              <a:rPr lang="de-DE" dirty="0">
                <a:solidFill>
                  <a:srgbClr val="7030A0"/>
                </a:solidFill>
                <a:latin typeface="Baby Kruffy" panose="00000400000000000000" pitchFamily="2" charset="0"/>
              </a:rPr>
            </a:br>
            <a:r>
              <a:rPr lang="de-DE" dirty="0">
                <a:solidFill>
                  <a:srgbClr val="7030A0"/>
                </a:solidFill>
                <a:latin typeface="Baby Kruffy" panose="00000400000000000000" pitchFamily="2" charset="0"/>
              </a:rPr>
              <a:t>Pause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F1DEE41-A57C-4C2B-BF7A-B5FD564D7A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  <a:latin typeface="Berlin Sans FB" panose="020E0602020502020306" pitchFamily="34" charset="0"/>
              </a:rPr>
              <a:t>Die perfekte Wahl</a:t>
            </a:r>
          </a:p>
        </p:txBody>
      </p:sp>
    </p:spTree>
    <p:extLst>
      <p:ext uri="{BB962C8B-B14F-4D97-AF65-F5344CB8AC3E}">
        <p14:creationId xmlns:p14="http://schemas.microsoft.com/office/powerpoint/2010/main" val="121894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4FFECA-0832-4FE3-B587-054A0F2D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36E4DE-9271-4DC5-B815-06D210564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57" y="864911"/>
            <a:ext cx="9031484" cy="34672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spc="800" dirty="0" err="1"/>
              <a:t>Stundenplan</a:t>
            </a:r>
            <a:endParaRPr lang="en-US" sz="8000" spc="8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5858E6-5C0F-4AAE-A1AC-29BA07FF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7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77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33A1B8-B436-4E16-9F9E-22042C3C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Informatik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3E0AFE6D-9A20-449E-8923-623E67553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3090" y="1080166"/>
            <a:ext cx="9928088" cy="556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23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33A1B8-B436-4E16-9F9E-22042C3C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Mathematik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9D202CF-B0E4-4FF9-A28C-4D91696A1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78" y="1162895"/>
            <a:ext cx="10071464" cy="531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8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1A9486-8937-48FF-8A7B-1ABA78D74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Lehrämtler / Master / Technomathe / </a:t>
            </a:r>
            <a:r>
              <a:rPr lang="de-DE" dirty="0" err="1"/>
              <a:t>etc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DBFFB6-F42F-4E71-B4E5-1835AF259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Fragt uns!</a:t>
            </a:r>
          </a:p>
          <a:p>
            <a:r>
              <a:rPr lang="de-DE" sz="4000" dirty="0"/>
              <a:t>Wird bei der FBI nochmal besprochen</a:t>
            </a:r>
          </a:p>
          <a:p>
            <a:r>
              <a:rPr lang="de-DE" sz="4000" dirty="0"/>
              <a:t>Im Notfall: Fachschaft hilft!</a:t>
            </a:r>
          </a:p>
          <a:p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929693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9A9F1C-4AED-4ADC-85D2-A0D22D792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Campusplan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381C2BB5-CA69-4CC6-836B-DDAA3B5FC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20685" y="1362293"/>
            <a:ext cx="7321259" cy="5273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8851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4FFECA-0832-4FE3-B587-054A0F2D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E288D2-9476-47CC-A3CE-D84B0C7E1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57" y="864911"/>
            <a:ext cx="9031484" cy="34672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spc="800"/>
              <a:t>Wochenplan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5858E6-5C0F-4AAE-A1AC-29BA07FF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7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80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2AFFFCDF-950A-4AD1-A9F5-1ECFAAF03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60" y="0"/>
            <a:ext cx="11161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74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C54CD8-04BE-4309-841E-01BE0F00B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770BDB-32C0-488F-8E56-5C2815073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Verloren gegangen oder keinen Plan?</a:t>
            </a:r>
          </a:p>
          <a:p>
            <a:pPr lvl="1"/>
            <a:r>
              <a:rPr lang="de-DE" sz="2400" dirty="0"/>
              <a:t>Kuhlt.de</a:t>
            </a:r>
          </a:p>
          <a:p>
            <a:pPr lvl="1"/>
            <a:r>
              <a:rPr lang="de-DE" sz="2400" dirty="0"/>
              <a:t>Kuhtelefon und andere Telefone!</a:t>
            </a:r>
          </a:p>
          <a:p>
            <a:r>
              <a:rPr lang="de-DE" sz="2800" dirty="0"/>
              <a:t>Im Zweifel:</a:t>
            </a:r>
          </a:p>
          <a:p>
            <a:pPr lvl="1"/>
            <a:r>
              <a:rPr lang="de-DE" sz="2400" dirty="0"/>
              <a:t>Treffpunkt ist meist AKK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840441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B0D05F-53F0-4AFA-96B5-88DB92325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lila pause Cocktailfete</a:t>
            </a:r>
            <a:br>
              <a:rPr lang="de-DE" dirty="0"/>
            </a:br>
            <a:r>
              <a:rPr lang="de-DE" dirty="0"/>
              <a:t>(legendär)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A3464F-7EF4-4740-81B5-2A6C817D7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Donnerstag, K5-Bar im </a:t>
            </a:r>
            <a:r>
              <a:rPr lang="de-DE" sz="2800" dirty="0" err="1"/>
              <a:t>HaDiKo</a:t>
            </a:r>
            <a:endParaRPr lang="de-DE" sz="2800" dirty="0"/>
          </a:p>
          <a:p>
            <a:r>
              <a:rPr lang="de-DE" sz="2800" dirty="0"/>
              <a:t>Karaoke!</a:t>
            </a:r>
          </a:p>
          <a:p>
            <a:r>
              <a:rPr lang="de-DE" sz="2800" dirty="0"/>
              <a:t>Mit Alkohol 15€</a:t>
            </a:r>
          </a:p>
          <a:p>
            <a:r>
              <a:rPr lang="de-DE" sz="2800" dirty="0"/>
              <a:t>Ohne Alkohol bzw. nur Bier 10€</a:t>
            </a:r>
          </a:p>
          <a:p>
            <a:r>
              <a:rPr lang="de-DE" sz="2800" dirty="0"/>
              <a:t>Fancy oder Pyjama!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96699BF-C4FE-476C-8E74-324C23F0ADA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210211" y="1439136"/>
            <a:ext cx="5696640" cy="5287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8411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Hemd">
            <a:extLst>
              <a:ext uri="{FF2B5EF4-FFF2-40B4-BE49-F238E27FC236}">
                <a16:creationId xmlns:a16="http://schemas.microsoft.com/office/drawing/2014/main" id="{48BDE97C-15CB-495F-BF82-70CD53F66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4931" y="382385"/>
            <a:ext cx="7132893" cy="713289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D2173EE-9AE4-402F-B028-898E12363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Lila Pause Shirts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1C2633-15F4-428C-84A7-5C9A52A5E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Von uns</a:t>
            </a:r>
          </a:p>
          <a:p>
            <a:r>
              <a:rPr lang="de-DE" sz="3200" dirty="0"/>
              <a:t>8€</a:t>
            </a:r>
          </a:p>
          <a:p>
            <a:r>
              <a:rPr lang="de-DE" sz="3200" dirty="0"/>
              <a:t>In der Umfrage enthalten</a:t>
            </a:r>
          </a:p>
          <a:p>
            <a:r>
              <a:rPr lang="de-DE" sz="3200" dirty="0"/>
              <a:t>Abholen: Ende der Woche</a:t>
            </a:r>
          </a:p>
          <a:p>
            <a:endParaRPr lang="de-DE" sz="3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9DE2AC6-49D1-42CF-81C9-EF07A74A4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473" y="1533679"/>
            <a:ext cx="3765576" cy="532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49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5384613-A493-4A01-873E-5BD3769D1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3C5C7F-C43F-4545-9D0F-FCADDDA7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643467"/>
            <a:ext cx="7558609" cy="48499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800" spc="800"/>
              <a:t>Ein paar Fragen an euch!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336F18-80E9-4DFA-9C2E-3F8561472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171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D293054-EC89-4CF2-AAEF-B38981E9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9302764" y="0"/>
            <a:ext cx="2889236" cy="6858000"/>
          </a:xfrm>
          <a:custGeom>
            <a:avLst/>
            <a:gdLst>
              <a:gd name="connsiteX0" fmla="*/ 1514461 w 2889236"/>
              <a:gd name="connsiteY0" fmla="*/ 0 h 6858000"/>
              <a:gd name="connsiteX1" fmla="*/ 1291796 w 2889236"/>
              <a:gd name="connsiteY1" fmla="*/ 0 h 6858000"/>
              <a:gd name="connsiteX2" fmla="*/ 1242998 w 2889236"/>
              <a:gd name="connsiteY2" fmla="*/ 0 h 6858000"/>
              <a:gd name="connsiteX3" fmla="*/ 303177 w 2889236"/>
              <a:gd name="connsiteY3" fmla="*/ 0 h 6858000"/>
              <a:gd name="connsiteX4" fmla="*/ 235415 w 2889236"/>
              <a:gd name="connsiteY4" fmla="*/ 0 h 6858000"/>
              <a:gd name="connsiteX5" fmla="*/ 0 w 2889236"/>
              <a:gd name="connsiteY5" fmla="*/ 0 h 6858000"/>
              <a:gd name="connsiteX6" fmla="*/ 0 w 2889236"/>
              <a:gd name="connsiteY6" fmla="*/ 6858000 h 6858000"/>
              <a:gd name="connsiteX7" fmla="*/ 235415 w 2889236"/>
              <a:gd name="connsiteY7" fmla="*/ 6858000 h 6858000"/>
              <a:gd name="connsiteX8" fmla="*/ 303177 w 2889236"/>
              <a:gd name="connsiteY8" fmla="*/ 6858000 h 6858000"/>
              <a:gd name="connsiteX9" fmla="*/ 1242998 w 2889236"/>
              <a:gd name="connsiteY9" fmla="*/ 6858000 h 6858000"/>
              <a:gd name="connsiteX10" fmla="*/ 1291795 w 2889236"/>
              <a:gd name="connsiteY10" fmla="*/ 6858000 h 6858000"/>
              <a:gd name="connsiteX11" fmla="*/ 1514461 w 2889236"/>
              <a:gd name="connsiteY11" fmla="*/ 6858000 h 6858000"/>
              <a:gd name="connsiteX12" fmla="*/ 1541448 w 2889236"/>
              <a:gd name="connsiteY12" fmla="*/ 6770688 h 6858000"/>
              <a:gd name="connsiteX13" fmla="*/ 1566848 w 2889236"/>
              <a:gd name="connsiteY13" fmla="*/ 6683375 h 6858000"/>
              <a:gd name="connsiteX14" fmla="*/ 1592248 w 2889236"/>
              <a:gd name="connsiteY14" fmla="*/ 6594475 h 6858000"/>
              <a:gd name="connsiteX15" fmla="*/ 1614473 w 2889236"/>
              <a:gd name="connsiteY15" fmla="*/ 6503988 h 6858000"/>
              <a:gd name="connsiteX16" fmla="*/ 1641461 w 2889236"/>
              <a:gd name="connsiteY16" fmla="*/ 6416675 h 6858000"/>
              <a:gd name="connsiteX17" fmla="*/ 1670036 w 2889236"/>
              <a:gd name="connsiteY17" fmla="*/ 6332538 h 6858000"/>
              <a:gd name="connsiteX18" fmla="*/ 1706548 w 2889236"/>
              <a:gd name="connsiteY18" fmla="*/ 6253163 h 6858000"/>
              <a:gd name="connsiteX19" fmla="*/ 1749411 w 2889236"/>
              <a:gd name="connsiteY19" fmla="*/ 6180138 h 6858000"/>
              <a:gd name="connsiteX20" fmla="*/ 1797036 w 2889236"/>
              <a:gd name="connsiteY20" fmla="*/ 6118225 h 6858000"/>
              <a:gd name="connsiteX21" fmla="*/ 1849423 w 2889236"/>
              <a:gd name="connsiteY21" fmla="*/ 6059488 h 6858000"/>
              <a:gd name="connsiteX22" fmla="*/ 1909748 w 2889236"/>
              <a:gd name="connsiteY22" fmla="*/ 6005513 h 6858000"/>
              <a:gd name="connsiteX23" fmla="*/ 1973248 w 2889236"/>
              <a:gd name="connsiteY23" fmla="*/ 5951538 h 6858000"/>
              <a:gd name="connsiteX24" fmla="*/ 2039923 w 2889236"/>
              <a:gd name="connsiteY24" fmla="*/ 5900738 h 6858000"/>
              <a:gd name="connsiteX25" fmla="*/ 2106598 w 2889236"/>
              <a:gd name="connsiteY25" fmla="*/ 5849938 h 6858000"/>
              <a:gd name="connsiteX26" fmla="*/ 2174861 w 2889236"/>
              <a:gd name="connsiteY26" fmla="*/ 5797550 h 6858000"/>
              <a:gd name="connsiteX27" fmla="*/ 2239948 w 2889236"/>
              <a:gd name="connsiteY27" fmla="*/ 5746750 h 6858000"/>
              <a:gd name="connsiteX28" fmla="*/ 2301861 w 2889236"/>
              <a:gd name="connsiteY28" fmla="*/ 5692775 h 6858000"/>
              <a:gd name="connsiteX29" fmla="*/ 2359011 w 2889236"/>
              <a:gd name="connsiteY29" fmla="*/ 5634038 h 6858000"/>
              <a:gd name="connsiteX30" fmla="*/ 2411398 w 2889236"/>
              <a:gd name="connsiteY30" fmla="*/ 5575300 h 6858000"/>
              <a:gd name="connsiteX31" fmla="*/ 2454261 w 2889236"/>
              <a:gd name="connsiteY31" fmla="*/ 5511800 h 6858000"/>
              <a:gd name="connsiteX32" fmla="*/ 2490773 w 2889236"/>
              <a:gd name="connsiteY32" fmla="*/ 5440363 h 6858000"/>
              <a:gd name="connsiteX33" fmla="*/ 2512998 w 2889236"/>
              <a:gd name="connsiteY33" fmla="*/ 5370513 h 6858000"/>
              <a:gd name="connsiteX34" fmla="*/ 2527286 w 2889236"/>
              <a:gd name="connsiteY34" fmla="*/ 5292725 h 6858000"/>
              <a:gd name="connsiteX35" fmla="*/ 2533636 w 2889236"/>
              <a:gd name="connsiteY35" fmla="*/ 5216525 h 6858000"/>
              <a:gd name="connsiteX36" fmla="*/ 2532048 w 2889236"/>
              <a:gd name="connsiteY36" fmla="*/ 5135563 h 6858000"/>
              <a:gd name="connsiteX37" fmla="*/ 2525698 w 2889236"/>
              <a:gd name="connsiteY37" fmla="*/ 5054600 h 6858000"/>
              <a:gd name="connsiteX38" fmla="*/ 2517761 w 2889236"/>
              <a:gd name="connsiteY38" fmla="*/ 4970463 h 6858000"/>
              <a:gd name="connsiteX39" fmla="*/ 2506648 w 2889236"/>
              <a:gd name="connsiteY39" fmla="*/ 4886325 h 6858000"/>
              <a:gd name="connsiteX40" fmla="*/ 2493948 w 2889236"/>
              <a:gd name="connsiteY40" fmla="*/ 4802188 h 6858000"/>
              <a:gd name="connsiteX41" fmla="*/ 2484423 w 2889236"/>
              <a:gd name="connsiteY41" fmla="*/ 4718050 h 6858000"/>
              <a:gd name="connsiteX42" fmla="*/ 2478073 w 2889236"/>
              <a:gd name="connsiteY42" fmla="*/ 4633913 h 6858000"/>
              <a:gd name="connsiteX43" fmla="*/ 2473311 w 2889236"/>
              <a:gd name="connsiteY43" fmla="*/ 4552950 h 6858000"/>
              <a:gd name="connsiteX44" fmla="*/ 2478073 w 2889236"/>
              <a:gd name="connsiteY44" fmla="*/ 4473575 h 6858000"/>
              <a:gd name="connsiteX45" fmla="*/ 2487598 w 2889236"/>
              <a:gd name="connsiteY45" fmla="*/ 4395788 h 6858000"/>
              <a:gd name="connsiteX46" fmla="*/ 2508236 w 2889236"/>
              <a:gd name="connsiteY46" fmla="*/ 4314825 h 6858000"/>
              <a:gd name="connsiteX47" fmla="*/ 2539986 w 2889236"/>
              <a:gd name="connsiteY47" fmla="*/ 4235450 h 6858000"/>
              <a:gd name="connsiteX48" fmla="*/ 2578086 w 2889236"/>
              <a:gd name="connsiteY48" fmla="*/ 4156075 h 6858000"/>
              <a:gd name="connsiteX49" fmla="*/ 2620948 w 2889236"/>
              <a:gd name="connsiteY49" fmla="*/ 4076700 h 6858000"/>
              <a:gd name="connsiteX50" fmla="*/ 2665398 w 2889236"/>
              <a:gd name="connsiteY50" fmla="*/ 3998913 h 6858000"/>
              <a:gd name="connsiteX51" fmla="*/ 2713024 w 2889236"/>
              <a:gd name="connsiteY51" fmla="*/ 3919538 h 6858000"/>
              <a:gd name="connsiteX52" fmla="*/ 2755886 w 2889236"/>
              <a:gd name="connsiteY52" fmla="*/ 3840163 h 6858000"/>
              <a:gd name="connsiteX53" fmla="*/ 2798748 w 2889236"/>
              <a:gd name="connsiteY53" fmla="*/ 3759200 h 6858000"/>
              <a:gd name="connsiteX54" fmla="*/ 2835261 w 2889236"/>
              <a:gd name="connsiteY54" fmla="*/ 3678238 h 6858000"/>
              <a:gd name="connsiteX55" fmla="*/ 2863836 w 2889236"/>
              <a:gd name="connsiteY55" fmla="*/ 3597275 h 6858000"/>
              <a:gd name="connsiteX56" fmla="*/ 2879711 w 2889236"/>
              <a:gd name="connsiteY56" fmla="*/ 3514725 h 6858000"/>
              <a:gd name="connsiteX57" fmla="*/ 2889236 w 2889236"/>
              <a:gd name="connsiteY57" fmla="*/ 3429000 h 6858000"/>
              <a:gd name="connsiteX58" fmla="*/ 2879711 w 2889236"/>
              <a:gd name="connsiteY58" fmla="*/ 3343275 h 6858000"/>
              <a:gd name="connsiteX59" fmla="*/ 2863836 w 2889236"/>
              <a:gd name="connsiteY59" fmla="*/ 3260725 h 6858000"/>
              <a:gd name="connsiteX60" fmla="*/ 2835261 w 2889236"/>
              <a:gd name="connsiteY60" fmla="*/ 3179763 h 6858000"/>
              <a:gd name="connsiteX61" fmla="*/ 2798748 w 2889236"/>
              <a:gd name="connsiteY61" fmla="*/ 3098800 h 6858000"/>
              <a:gd name="connsiteX62" fmla="*/ 2755886 w 2889236"/>
              <a:gd name="connsiteY62" fmla="*/ 3017838 h 6858000"/>
              <a:gd name="connsiteX63" fmla="*/ 2713024 w 2889236"/>
              <a:gd name="connsiteY63" fmla="*/ 2938463 h 6858000"/>
              <a:gd name="connsiteX64" fmla="*/ 2665398 w 2889236"/>
              <a:gd name="connsiteY64" fmla="*/ 2859088 h 6858000"/>
              <a:gd name="connsiteX65" fmla="*/ 2620948 w 2889236"/>
              <a:gd name="connsiteY65" fmla="*/ 2781300 h 6858000"/>
              <a:gd name="connsiteX66" fmla="*/ 2578086 w 2889236"/>
              <a:gd name="connsiteY66" fmla="*/ 2701925 h 6858000"/>
              <a:gd name="connsiteX67" fmla="*/ 2539986 w 2889236"/>
              <a:gd name="connsiteY67" fmla="*/ 2622550 h 6858000"/>
              <a:gd name="connsiteX68" fmla="*/ 2508236 w 2889236"/>
              <a:gd name="connsiteY68" fmla="*/ 2543175 h 6858000"/>
              <a:gd name="connsiteX69" fmla="*/ 2487598 w 2889236"/>
              <a:gd name="connsiteY69" fmla="*/ 2462213 h 6858000"/>
              <a:gd name="connsiteX70" fmla="*/ 2478073 w 2889236"/>
              <a:gd name="connsiteY70" fmla="*/ 2384425 h 6858000"/>
              <a:gd name="connsiteX71" fmla="*/ 2473311 w 2889236"/>
              <a:gd name="connsiteY71" fmla="*/ 2305050 h 6858000"/>
              <a:gd name="connsiteX72" fmla="*/ 2478073 w 2889236"/>
              <a:gd name="connsiteY72" fmla="*/ 2224088 h 6858000"/>
              <a:gd name="connsiteX73" fmla="*/ 2484423 w 2889236"/>
              <a:gd name="connsiteY73" fmla="*/ 2139950 h 6858000"/>
              <a:gd name="connsiteX74" fmla="*/ 2493948 w 2889236"/>
              <a:gd name="connsiteY74" fmla="*/ 2055813 h 6858000"/>
              <a:gd name="connsiteX75" fmla="*/ 2506648 w 2889236"/>
              <a:gd name="connsiteY75" fmla="*/ 1971675 h 6858000"/>
              <a:gd name="connsiteX76" fmla="*/ 2517761 w 2889236"/>
              <a:gd name="connsiteY76" fmla="*/ 1887538 h 6858000"/>
              <a:gd name="connsiteX77" fmla="*/ 2525698 w 2889236"/>
              <a:gd name="connsiteY77" fmla="*/ 1803400 h 6858000"/>
              <a:gd name="connsiteX78" fmla="*/ 2532048 w 2889236"/>
              <a:gd name="connsiteY78" fmla="*/ 1722438 h 6858000"/>
              <a:gd name="connsiteX79" fmla="*/ 2533636 w 2889236"/>
              <a:gd name="connsiteY79" fmla="*/ 1641475 h 6858000"/>
              <a:gd name="connsiteX80" fmla="*/ 2527286 w 2889236"/>
              <a:gd name="connsiteY80" fmla="*/ 1565275 h 6858000"/>
              <a:gd name="connsiteX81" fmla="*/ 2512998 w 2889236"/>
              <a:gd name="connsiteY81" fmla="*/ 1487488 h 6858000"/>
              <a:gd name="connsiteX82" fmla="*/ 2490773 w 2889236"/>
              <a:gd name="connsiteY82" fmla="*/ 1417638 h 6858000"/>
              <a:gd name="connsiteX83" fmla="*/ 2454261 w 2889236"/>
              <a:gd name="connsiteY83" fmla="*/ 1346200 h 6858000"/>
              <a:gd name="connsiteX84" fmla="*/ 2411398 w 2889236"/>
              <a:gd name="connsiteY84" fmla="*/ 1282700 h 6858000"/>
              <a:gd name="connsiteX85" fmla="*/ 2359011 w 2889236"/>
              <a:gd name="connsiteY85" fmla="*/ 1223963 h 6858000"/>
              <a:gd name="connsiteX86" fmla="*/ 2301861 w 2889236"/>
              <a:gd name="connsiteY86" fmla="*/ 1165225 h 6858000"/>
              <a:gd name="connsiteX87" fmla="*/ 2239948 w 2889236"/>
              <a:gd name="connsiteY87" fmla="*/ 1111250 h 6858000"/>
              <a:gd name="connsiteX88" fmla="*/ 2174861 w 2889236"/>
              <a:gd name="connsiteY88" fmla="*/ 1060450 h 6858000"/>
              <a:gd name="connsiteX89" fmla="*/ 2106598 w 2889236"/>
              <a:gd name="connsiteY89" fmla="*/ 1008063 h 6858000"/>
              <a:gd name="connsiteX90" fmla="*/ 2039923 w 2889236"/>
              <a:gd name="connsiteY90" fmla="*/ 957263 h 6858000"/>
              <a:gd name="connsiteX91" fmla="*/ 1973248 w 2889236"/>
              <a:gd name="connsiteY91" fmla="*/ 906463 h 6858000"/>
              <a:gd name="connsiteX92" fmla="*/ 1909748 w 2889236"/>
              <a:gd name="connsiteY92" fmla="*/ 852488 h 6858000"/>
              <a:gd name="connsiteX93" fmla="*/ 1849423 w 2889236"/>
              <a:gd name="connsiteY93" fmla="*/ 798513 h 6858000"/>
              <a:gd name="connsiteX94" fmla="*/ 1797036 w 2889236"/>
              <a:gd name="connsiteY94" fmla="*/ 739775 h 6858000"/>
              <a:gd name="connsiteX95" fmla="*/ 1749411 w 2889236"/>
              <a:gd name="connsiteY95" fmla="*/ 677863 h 6858000"/>
              <a:gd name="connsiteX96" fmla="*/ 1706548 w 2889236"/>
              <a:gd name="connsiteY96" fmla="*/ 604838 h 6858000"/>
              <a:gd name="connsiteX97" fmla="*/ 1670036 w 2889236"/>
              <a:gd name="connsiteY97" fmla="*/ 525463 h 6858000"/>
              <a:gd name="connsiteX98" fmla="*/ 1641461 w 2889236"/>
              <a:gd name="connsiteY98" fmla="*/ 441325 h 6858000"/>
              <a:gd name="connsiteX99" fmla="*/ 1614473 w 2889236"/>
              <a:gd name="connsiteY99" fmla="*/ 354013 h 6858000"/>
              <a:gd name="connsiteX100" fmla="*/ 1592248 w 2889236"/>
              <a:gd name="connsiteY100" fmla="*/ 263525 h 6858000"/>
              <a:gd name="connsiteX101" fmla="*/ 1566848 w 2889236"/>
              <a:gd name="connsiteY101" fmla="*/ 174625 h 6858000"/>
              <a:gd name="connsiteX102" fmla="*/ 1541448 w 2889236"/>
              <a:gd name="connsiteY102" fmla="*/ 873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889236" h="6858000">
                <a:moveTo>
                  <a:pt x="1514461" y="0"/>
                </a:moveTo>
                <a:lnTo>
                  <a:pt x="1291796" y="0"/>
                </a:lnTo>
                <a:lnTo>
                  <a:pt x="1242998" y="0"/>
                </a:lnTo>
                <a:lnTo>
                  <a:pt x="303177" y="0"/>
                </a:lnTo>
                <a:lnTo>
                  <a:pt x="235415" y="0"/>
                </a:lnTo>
                <a:lnTo>
                  <a:pt x="0" y="0"/>
                </a:lnTo>
                <a:lnTo>
                  <a:pt x="0" y="6858000"/>
                </a:lnTo>
                <a:lnTo>
                  <a:pt x="235415" y="6858000"/>
                </a:lnTo>
                <a:lnTo>
                  <a:pt x="303177" y="6858000"/>
                </a:lnTo>
                <a:lnTo>
                  <a:pt x="1242998" y="6858000"/>
                </a:lnTo>
                <a:lnTo>
                  <a:pt x="1291795" y="6858000"/>
                </a:lnTo>
                <a:lnTo>
                  <a:pt x="1514461" y="6858000"/>
                </a:lnTo>
                <a:lnTo>
                  <a:pt x="1541448" y="6770688"/>
                </a:lnTo>
                <a:lnTo>
                  <a:pt x="1566848" y="6683375"/>
                </a:lnTo>
                <a:lnTo>
                  <a:pt x="1592248" y="6594475"/>
                </a:lnTo>
                <a:lnTo>
                  <a:pt x="1614473" y="6503988"/>
                </a:lnTo>
                <a:lnTo>
                  <a:pt x="1641461" y="6416675"/>
                </a:lnTo>
                <a:lnTo>
                  <a:pt x="1670036" y="6332538"/>
                </a:lnTo>
                <a:lnTo>
                  <a:pt x="1706548" y="6253163"/>
                </a:lnTo>
                <a:lnTo>
                  <a:pt x="1749411" y="6180138"/>
                </a:lnTo>
                <a:lnTo>
                  <a:pt x="1797036" y="6118225"/>
                </a:lnTo>
                <a:lnTo>
                  <a:pt x="1849423" y="6059488"/>
                </a:lnTo>
                <a:lnTo>
                  <a:pt x="1909748" y="6005513"/>
                </a:lnTo>
                <a:lnTo>
                  <a:pt x="1973248" y="5951538"/>
                </a:lnTo>
                <a:lnTo>
                  <a:pt x="2039923" y="5900738"/>
                </a:lnTo>
                <a:lnTo>
                  <a:pt x="2106598" y="5849938"/>
                </a:lnTo>
                <a:lnTo>
                  <a:pt x="2174861" y="5797550"/>
                </a:lnTo>
                <a:lnTo>
                  <a:pt x="2239948" y="5746750"/>
                </a:lnTo>
                <a:lnTo>
                  <a:pt x="2301861" y="5692775"/>
                </a:lnTo>
                <a:lnTo>
                  <a:pt x="2359011" y="5634038"/>
                </a:lnTo>
                <a:lnTo>
                  <a:pt x="2411398" y="5575300"/>
                </a:lnTo>
                <a:lnTo>
                  <a:pt x="2454261" y="5511800"/>
                </a:lnTo>
                <a:lnTo>
                  <a:pt x="2490773" y="5440363"/>
                </a:lnTo>
                <a:lnTo>
                  <a:pt x="2512998" y="5370513"/>
                </a:lnTo>
                <a:lnTo>
                  <a:pt x="2527286" y="5292725"/>
                </a:lnTo>
                <a:lnTo>
                  <a:pt x="2533636" y="5216525"/>
                </a:lnTo>
                <a:lnTo>
                  <a:pt x="2532048" y="5135563"/>
                </a:lnTo>
                <a:lnTo>
                  <a:pt x="2525698" y="5054600"/>
                </a:lnTo>
                <a:lnTo>
                  <a:pt x="2517761" y="4970463"/>
                </a:lnTo>
                <a:lnTo>
                  <a:pt x="2506648" y="4886325"/>
                </a:lnTo>
                <a:lnTo>
                  <a:pt x="2493948" y="4802188"/>
                </a:lnTo>
                <a:lnTo>
                  <a:pt x="2484423" y="4718050"/>
                </a:lnTo>
                <a:lnTo>
                  <a:pt x="2478073" y="4633913"/>
                </a:lnTo>
                <a:lnTo>
                  <a:pt x="2473311" y="4552950"/>
                </a:lnTo>
                <a:lnTo>
                  <a:pt x="2478073" y="4473575"/>
                </a:lnTo>
                <a:lnTo>
                  <a:pt x="2487598" y="4395788"/>
                </a:lnTo>
                <a:lnTo>
                  <a:pt x="2508236" y="4314825"/>
                </a:lnTo>
                <a:lnTo>
                  <a:pt x="2539986" y="4235450"/>
                </a:lnTo>
                <a:lnTo>
                  <a:pt x="2578086" y="4156075"/>
                </a:lnTo>
                <a:lnTo>
                  <a:pt x="2620948" y="4076700"/>
                </a:lnTo>
                <a:lnTo>
                  <a:pt x="2665398" y="3998913"/>
                </a:lnTo>
                <a:lnTo>
                  <a:pt x="2713024" y="3919538"/>
                </a:lnTo>
                <a:lnTo>
                  <a:pt x="2755886" y="3840163"/>
                </a:lnTo>
                <a:lnTo>
                  <a:pt x="2798748" y="3759200"/>
                </a:lnTo>
                <a:lnTo>
                  <a:pt x="2835261" y="3678238"/>
                </a:lnTo>
                <a:lnTo>
                  <a:pt x="2863836" y="3597275"/>
                </a:lnTo>
                <a:lnTo>
                  <a:pt x="2879711" y="3514725"/>
                </a:lnTo>
                <a:lnTo>
                  <a:pt x="2889236" y="3429000"/>
                </a:lnTo>
                <a:lnTo>
                  <a:pt x="2879711" y="3343275"/>
                </a:lnTo>
                <a:lnTo>
                  <a:pt x="2863836" y="3260725"/>
                </a:lnTo>
                <a:lnTo>
                  <a:pt x="2835261" y="3179763"/>
                </a:lnTo>
                <a:lnTo>
                  <a:pt x="2798748" y="3098800"/>
                </a:lnTo>
                <a:lnTo>
                  <a:pt x="2755886" y="3017838"/>
                </a:lnTo>
                <a:lnTo>
                  <a:pt x="2713024" y="2938463"/>
                </a:lnTo>
                <a:lnTo>
                  <a:pt x="2665398" y="2859088"/>
                </a:lnTo>
                <a:lnTo>
                  <a:pt x="2620948" y="2781300"/>
                </a:lnTo>
                <a:lnTo>
                  <a:pt x="2578086" y="2701925"/>
                </a:lnTo>
                <a:lnTo>
                  <a:pt x="2539986" y="2622550"/>
                </a:lnTo>
                <a:lnTo>
                  <a:pt x="2508236" y="2543175"/>
                </a:lnTo>
                <a:lnTo>
                  <a:pt x="2487598" y="2462213"/>
                </a:lnTo>
                <a:lnTo>
                  <a:pt x="2478073" y="2384425"/>
                </a:lnTo>
                <a:lnTo>
                  <a:pt x="2473311" y="2305050"/>
                </a:lnTo>
                <a:lnTo>
                  <a:pt x="2478073" y="2224088"/>
                </a:lnTo>
                <a:lnTo>
                  <a:pt x="2484423" y="2139950"/>
                </a:lnTo>
                <a:lnTo>
                  <a:pt x="2493948" y="2055813"/>
                </a:lnTo>
                <a:lnTo>
                  <a:pt x="2506648" y="1971675"/>
                </a:lnTo>
                <a:lnTo>
                  <a:pt x="2517761" y="1887538"/>
                </a:lnTo>
                <a:lnTo>
                  <a:pt x="2525698" y="1803400"/>
                </a:lnTo>
                <a:lnTo>
                  <a:pt x="2532048" y="1722438"/>
                </a:lnTo>
                <a:lnTo>
                  <a:pt x="2533636" y="1641475"/>
                </a:lnTo>
                <a:lnTo>
                  <a:pt x="2527286" y="1565275"/>
                </a:lnTo>
                <a:lnTo>
                  <a:pt x="2512998" y="1487488"/>
                </a:lnTo>
                <a:lnTo>
                  <a:pt x="2490773" y="1417638"/>
                </a:lnTo>
                <a:lnTo>
                  <a:pt x="2454261" y="1346200"/>
                </a:lnTo>
                <a:lnTo>
                  <a:pt x="2411398" y="1282700"/>
                </a:lnTo>
                <a:lnTo>
                  <a:pt x="2359011" y="1223963"/>
                </a:lnTo>
                <a:lnTo>
                  <a:pt x="2301861" y="1165225"/>
                </a:lnTo>
                <a:lnTo>
                  <a:pt x="2239948" y="1111250"/>
                </a:lnTo>
                <a:lnTo>
                  <a:pt x="2174861" y="1060450"/>
                </a:lnTo>
                <a:lnTo>
                  <a:pt x="2106598" y="1008063"/>
                </a:lnTo>
                <a:lnTo>
                  <a:pt x="2039923" y="957263"/>
                </a:lnTo>
                <a:lnTo>
                  <a:pt x="1973248" y="906463"/>
                </a:lnTo>
                <a:lnTo>
                  <a:pt x="1909748" y="852488"/>
                </a:lnTo>
                <a:lnTo>
                  <a:pt x="1849423" y="798513"/>
                </a:lnTo>
                <a:lnTo>
                  <a:pt x="1797036" y="739775"/>
                </a:lnTo>
                <a:lnTo>
                  <a:pt x="1749411" y="677863"/>
                </a:lnTo>
                <a:lnTo>
                  <a:pt x="1706548" y="604838"/>
                </a:lnTo>
                <a:lnTo>
                  <a:pt x="1670036" y="525463"/>
                </a:lnTo>
                <a:lnTo>
                  <a:pt x="1641461" y="441325"/>
                </a:lnTo>
                <a:lnTo>
                  <a:pt x="1614473" y="354013"/>
                </a:lnTo>
                <a:lnTo>
                  <a:pt x="1592248" y="263525"/>
                </a:lnTo>
                <a:lnTo>
                  <a:pt x="1566848" y="174625"/>
                </a:lnTo>
                <a:lnTo>
                  <a:pt x="1541448" y="87313"/>
                </a:lnTo>
                <a:close/>
              </a:path>
            </a:pathLst>
          </a:custGeom>
          <a:solidFill>
            <a:srgbClr val="171624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73240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42AB86-2CE1-4346-B508-3CDAC1B1B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Fachschaftsshirts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9166A1-6023-4363-990D-5BE39C102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Von der Fachschaft</a:t>
            </a:r>
          </a:p>
          <a:p>
            <a:r>
              <a:rPr lang="de-DE" sz="3200" dirty="0"/>
              <a:t>5€</a:t>
            </a:r>
          </a:p>
          <a:p>
            <a:r>
              <a:rPr lang="de-DE" sz="3200" dirty="0"/>
              <a:t>Auch in der Umfrage enthalten</a:t>
            </a:r>
          </a:p>
          <a:p>
            <a:endParaRPr lang="de-DE" sz="3200" dirty="0"/>
          </a:p>
        </p:txBody>
      </p:sp>
      <p:pic>
        <p:nvPicPr>
          <p:cNvPr id="4" name="Grafik 3" descr="Hemd">
            <a:extLst>
              <a:ext uri="{FF2B5EF4-FFF2-40B4-BE49-F238E27FC236}">
                <a16:creationId xmlns:a16="http://schemas.microsoft.com/office/drawing/2014/main" id="{65C97D2E-8AE1-4A03-A968-AC342841A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1868" y="382385"/>
            <a:ext cx="7132893" cy="7132893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DBE870A2-A3F8-4C91-B2D5-9ECAD4F7F2F1}"/>
              </a:ext>
            </a:extLst>
          </p:cNvPr>
          <p:cNvSpPr/>
          <p:nvPr/>
        </p:nvSpPr>
        <p:spPr>
          <a:xfrm>
            <a:off x="4943590" y="2286001"/>
            <a:ext cx="740117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* </a:t>
            </a:r>
            <a:r>
              <a:rPr lang="de-DE" sz="32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insert</a:t>
            </a:r>
            <a:r>
              <a:rPr lang="de-DE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  <a:p>
            <a:pPr algn="ctr"/>
            <a:r>
              <a:rPr lang="de-DE" sz="32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generic</a:t>
            </a:r>
            <a:endParaRPr lang="de-DE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de-DE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design *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4A058A1-B626-4ABE-B8D1-8BD8AC4811B5}"/>
              </a:ext>
            </a:extLst>
          </p:cNvPr>
          <p:cNvSpPr/>
          <p:nvPr/>
        </p:nvSpPr>
        <p:spPr>
          <a:xfrm>
            <a:off x="7785463" y="2286001"/>
            <a:ext cx="1867988" cy="173735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1448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2" name="Rectangle 10">
            <a:extLst>
              <a:ext uri="{FF2B5EF4-FFF2-40B4-BE49-F238E27FC236}">
                <a16:creationId xmlns:a16="http://schemas.microsoft.com/office/drawing/2014/main" id="{AB4FFECA-0832-4FE3-B587-054A0F2D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77578E-2B57-4D5F-ABA5-432668E73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57" y="864911"/>
            <a:ext cx="9031484" cy="34672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spc="800"/>
              <a:t>Fragen?</a:t>
            </a:r>
          </a:p>
        </p:txBody>
      </p:sp>
      <p:sp>
        <p:nvSpPr>
          <p:cNvPr id="33" name="Freeform: Shape 12">
            <a:extLst>
              <a:ext uri="{FF2B5EF4-FFF2-40B4-BE49-F238E27FC236}">
                <a16:creationId xmlns:a16="http://schemas.microsoft.com/office/drawing/2014/main" id="{C65858E6-5C0F-4AAE-A1AC-29BA07FF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7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96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5027D5-45A5-4D9D-B9A3-27FCC5191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Umfrage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5A3ACE2-5BC6-4F01-AA96-EA933FFAE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460" y="1341465"/>
            <a:ext cx="4593080" cy="459308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4A8D52ED-8717-4E47-BB5E-130704929C2F}"/>
              </a:ext>
            </a:extLst>
          </p:cNvPr>
          <p:cNvSpPr/>
          <p:nvPr/>
        </p:nvSpPr>
        <p:spPr>
          <a:xfrm>
            <a:off x="3255346" y="5847113"/>
            <a:ext cx="5323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kuhlt</a:t>
            </a:r>
            <a:r>
              <a:rPr lang="de-DE" sz="36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.de/</a:t>
            </a:r>
            <a:r>
              <a:rPr lang="de-DE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Bahnschrift" panose="020B0502040204020203" pitchFamily="34" charset="0"/>
              </a:rPr>
              <a:t>fragebogen</a:t>
            </a:r>
            <a:endParaRPr lang="de-DE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641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4FFECA-0832-4FE3-B587-054A0F2D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A1B265-E163-4220-976A-C0F72A735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57" y="864911"/>
            <a:ext cx="9031484" cy="34672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spc="800" dirty="0"/>
              <a:t>Hat </a:t>
            </a:r>
            <a:r>
              <a:rPr lang="en-US" sz="8000" spc="800" dirty="0" err="1"/>
              <a:t>jemand</a:t>
            </a:r>
            <a:r>
              <a:rPr lang="en-US" sz="8000" spc="800" dirty="0"/>
              <a:t> </a:t>
            </a:r>
            <a:r>
              <a:rPr lang="en-US" sz="8000" spc="800" dirty="0" err="1"/>
              <a:t>heute</a:t>
            </a:r>
            <a:r>
              <a:rPr lang="en-US" sz="8000" spc="800" dirty="0"/>
              <a:t> </a:t>
            </a:r>
            <a:r>
              <a:rPr lang="en-US" sz="8000" spc="800" dirty="0" err="1"/>
              <a:t>Geburtstag</a:t>
            </a:r>
            <a:r>
              <a:rPr lang="en-US" sz="8000" spc="800" dirty="0"/>
              <a:t>?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5858E6-5C0F-4AAE-A1AC-29BA07FF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7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89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4FFECA-0832-4FE3-B587-054A0F2D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C190BA-4121-4714-A069-A61756A94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57" y="864911"/>
            <a:ext cx="9031484" cy="34672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spc="800" dirty="0" err="1"/>
              <a:t>Woher</a:t>
            </a:r>
            <a:r>
              <a:rPr lang="en-US" sz="8000" spc="800" dirty="0"/>
              <a:t> </a:t>
            </a:r>
            <a:r>
              <a:rPr lang="en-US" sz="8000" spc="800" dirty="0" err="1"/>
              <a:t>kommt</a:t>
            </a:r>
            <a:r>
              <a:rPr lang="en-US" sz="8000" spc="800" dirty="0"/>
              <a:t> </a:t>
            </a:r>
            <a:r>
              <a:rPr lang="en-US" sz="8000" spc="800" dirty="0" err="1"/>
              <a:t>ihr</a:t>
            </a:r>
            <a:r>
              <a:rPr lang="en-US" sz="8000" spc="800" dirty="0"/>
              <a:t>?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5858E6-5C0F-4AAE-A1AC-29BA07FF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7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9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4FFECA-0832-4FE3-B587-054A0F2D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8FD25FF-2A81-41AC-B0AB-DF170D76C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57" y="864911"/>
            <a:ext cx="9031484" cy="34672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spc="800" dirty="0"/>
              <a:t>Was </a:t>
            </a:r>
            <a:r>
              <a:rPr lang="en-US" sz="8000" spc="800" dirty="0" err="1"/>
              <a:t>studiert</a:t>
            </a:r>
            <a:r>
              <a:rPr lang="en-US" sz="8000" spc="800" dirty="0"/>
              <a:t> </a:t>
            </a:r>
            <a:r>
              <a:rPr lang="en-US" sz="8000" spc="800" dirty="0" err="1"/>
              <a:t>ihr</a:t>
            </a:r>
            <a:r>
              <a:rPr lang="en-US" sz="8000" spc="800" dirty="0"/>
              <a:t>?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5858E6-5C0F-4AAE-A1AC-29BA07FF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7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21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4FFECA-0832-4FE3-B587-054A0F2D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D2D603-8099-4638-B7CF-6F796BBB4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57" y="864911"/>
            <a:ext cx="9031484" cy="34672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spc="800"/>
              <a:t>Seid ihr schon blau?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5858E6-5C0F-4AAE-A1AC-29BA07FF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7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95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4FFECA-0832-4FE3-B587-054A0F2D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D2D603-8099-4638-B7CF-6F796BBB4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57" y="864911"/>
            <a:ext cx="9031484" cy="34672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spc="800" dirty="0"/>
              <a:t>Was </a:t>
            </a:r>
            <a:r>
              <a:rPr lang="en-US" sz="8000" spc="800" dirty="0" err="1"/>
              <a:t>seid</a:t>
            </a:r>
            <a:r>
              <a:rPr lang="en-US" sz="8000" spc="800" dirty="0"/>
              <a:t> </a:t>
            </a:r>
            <a:r>
              <a:rPr lang="en-US" sz="8000" spc="800" dirty="0" err="1"/>
              <a:t>ihr</a:t>
            </a:r>
            <a:r>
              <a:rPr lang="en-US" sz="8000" spc="800" dirty="0"/>
              <a:t> </a:t>
            </a:r>
            <a:r>
              <a:rPr lang="en-US" sz="8000" spc="800" dirty="0" err="1"/>
              <a:t>dann</a:t>
            </a:r>
            <a:r>
              <a:rPr lang="en-US" sz="8000" spc="800" dirty="0"/>
              <a:t>?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5858E6-5C0F-4AAE-A1AC-29BA07FF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7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00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01333-EC80-4D5E-A91E-49068644C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 fontScale="90000"/>
          </a:bodyPr>
          <a:lstStyle/>
          <a:p>
            <a:r>
              <a:rPr lang="de-DE" sz="4100" dirty="0"/>
              <a:t>Wer hat seine KIT Karte noch nicht?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C00D7A-E469-49F3-88EC-4890C1CF5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</a:rPr>
              <a:t>Bild hochladen!</a:t>
            </a:r>
          </a:p>
          <a:p>
            <a:r>
              <a:rPr lang="de-DE" sz="3200" dirty="0">
                <a:solidFill>
                  <a:schemeClr val="tx1"/>
                </a:solidFill>
              </a:rPr>
              <a:t>Holen wir im Verlauf der O-Phase ab</a:t>
            </a:r>
          </a:p>
        </p:txBody>
      </p:sp>
      <p:pic>
        <p:nvPicPr>
          <p:cNvPr id="5" name="Grafik 4" descr="Mitarbeiterausweis">
            <a:extLst>
              <a:ext uri="{FF2B5EF4-FFF2-40B4-BE49-F238E27FC236}">
                <a16:creationId xmlns:a16="http://schemas.microsoft.com/office/drawing/2014/main" id="{DD3CCBB7-A7E5-4247-B13D-DCF383940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8193" y="853757"/>
            <a:ext cx="5176744" cy="517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05320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Violet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607</Words>
  <Application>Microsoft Office PowerPoint</Application>
  <PresentationFormat>Breitbild</PresentationFormat>
  <Paragraphs>197</Paragraphs>
  <Slides>32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40" baseType="lpstr">
      <vt:lpstr>Arial</vt:lpstr>
      <vt:lpstr>Baby Kruffy</vt:lpstr>
      <vt:lpstr>Bahnschrift</vt:lpstr>
      <vt:lpstr>Berlin Sans FB</vt:lpstr>
      <vt:lpstr>Calibri</vt:lpstr>
      <vt:lpstr>Gill Sans MT</vt:lpstr>
      <vt:lpstr>Impact</vt:lpstr>
      <vt:lpstr>Badge</vt:lpstr>
      <vt:lpstr>Den Umschlag  Nicht öffnen</vt:lpstr>
      <vt:lpstr>Lila  Pause</vt:lpstr>
      <vt:lpstr>Ein paar Fragen an euch!</vt:lpstr>
      <vt:lpstr>Hat jemand heute Geburtstag?</vt:lpstr>
      <vt:lpstr>Woher kommt ihr?</vt:lpstr>
      <vt:lpstr>Was studiert ihr?</vt:lpstr>
      <vt:lpstr>Seid ihr schon blau?</vt:lpstr>
      <vt:lpstr>Was seid ihr dann?</vt:lpstr>
      <vt:lpstr>Wer hat seine KIT Karte noch nicht?</vt:lpstr>
      <vt:lpstr>Wer hat noch keine Unterkuhnft?</vt:lpstr>
      <vt:lpstr>Was passiert diese Woche?</vt:lpstr>
      <vt:lpstr>Wer sind wir?</vt:lpstr>
      <vt:lpstr>Wo sind wir?</vt:lpstr>
      <vt:lpstr>Gruppenchat</vt:lpstr>
      <vt:lpstr>KVV-Bescheinigung</vt:lpstr>
      <vt:lpstr>Regeln</vt:lpstr>
      <vt:lpstr>Ersti-survival-KIT fürs Kit</vt:lpstr>
      <vt:lpstr>Fachschaftsinfo</vt:lpstr>
      <vt:lpstr>Der Brief (Nicht öffnen)</vt:lpstr>
      <vt:lpstr>Stundenplan</vt:lpstr>
      <vt:lpstr>Informatik</vt:lpstr>
      <vt:lpstr>Mathematik</vt:lpstr>
      <vt:lpstr>Lehrämtler / Master / Technomathe / etc</vt:lpstr>
      <vt:lpstr>Campusplan</vt:lpstr>
      <vt:lpstr>Wochenplan</vt:lpstr>
      <vt:lpstr>PowerPoint-Präsentation</vt:lpstr>
      <vt:lpstr>Allgemein</vt:lpstr>
      <vt:lpstr>lila pause Cocktailfete (legendär)</vt:lpstr>
      <vt:lpstr>Lila Pause Shirts</vt:lpstr>
      <vt:lpstr>Fachschaftsshirts</vt:lpstr>
      <vt:lpstr>Fragen?</vt:lpstr>
      <vt:lpstr>Umfrage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Brief (Nicht öffnen)</dc:title>
  <dc:creator>Michael Khal</dc:creator>
  <cp:lastModifiedBy>Michael Khal</cp:lastModifiedBy>
  <cp:revision>6</cp:revision>
  <dcterms:created xsi:type="dcterms:W3CDTF">2019-10-07T09:20:47Z</dcterms:created>
  <dcterms:modified xsi:type="dcterms:W3CDTF">2019-10-07T12:00:38Z</dcterms:modified>
</cp:coreProperties>
</file>